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49" d="100"/>
          <a:sy n="49" d="100"/>
        </p:scale>
        <p:origin x="2358" y="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CBF1-1321-47F3-A1A0-39E7292B3CEF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95BE-994D-4B46-9F1B-C1576AF76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954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CBF1-1321-47F3-A1A0-39E7292B3CEF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95BE-994D-4B46-9F1B-C1576AF76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88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CBF1-1321-47F3-A1A0-39E7292B3CEF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95BE-994D-4B46-9F1B-C1576AF76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9544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CBF1-1321-47F3-A1A0-39E7292B3CEF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95BE-994D-4B46-9F1B-C1576AF76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215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CBF1-1321-47F3-A1A0-39E7292B3CEF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95BE-994D-4B46-9F1B-C1576AF76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4451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CBF1-1321-47F3-A1A0-39E7292B3CEF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95BE-994D-4B46-9F1B-C1576AF76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03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CBF1-1321-47F3-A1A0-39E7292B3CEF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95BE-994D-4B46-9F1B-C1576AF76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50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CBF1-1321-47F3-A1A0-39E7292B3CEF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95BE-994D-4B46-9F1B-C1576AF76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1695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CBF1-1321-47F3-A1A0-39E7292B3CEF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95BE-994D-4B46-9F1B-C1576AF76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823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CBF1-1321-47F3-A1A0-39E7292B3CEF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95BE-994D-4B46-9F1B-C1576AF76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923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CBF1-1321-47F3-A1A0-39E7292B3CEF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195BE-994D-4B46-9F1B-C1576AF76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732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9CBF1-1321-47F3-A1A0-39E7292B3CEF}" type="datetimeFigureOut">
              <a:rPr kumimoji="1" lang="ja-JP" altLang="en-US" smtClean="0"/>
              <a:t>2025/2/27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195BE-994D-4B46-9F1B-C1576AF763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76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6AB4FA0-C926-C4DA-BF57-099DF22238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6" t="10934" r="33901" b="798"/>
          <a:stretch/>
        </p:blipFill>
        <p:spPr>
          <a:xfrm>
            <a:off x="0" y="0"/>
            <a:ext cx="6858000" cy="1004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00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Hirayama, Ayumi (XING) 平山 愛弓</dc:creator>
  <cp:lastModifiedBy>Hirayama, Ayumi (XING) 平山 愛弓</cp:lastModifiedBy>
  <cp:revision>1</cp:revision>
  <dcterms:created xsi:type="dcterms:W3CDTF">2025-02-27T06:22:42Z</dcterms:created>
  <dcterms:modified xsi:type="dcterms:W3CDTF">2025-02-27T06:25:23Z</dcterms:modified>
</cp:coreProperties>
</file>